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6DD-5843-4317-95DB-51475985D2B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8C85-4488-4CB6-BEDC-CA252CA2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2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6DD-5843-4317-95DB-51475985D2B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8C85-4488-4CB6-BEDC-CA252CA2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1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6DD-5843-4317-95DB-51475985D2B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8C85-4488-4CB6-BEDC-CA252CA2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6DD-5843-4317-95DB-51475985D2B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8C85-4488-4CB6-BEDC-CA252CA2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6DD-5843-4317-95DB-51475985D2B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8C85-4488-4CB6-BEDC-CA252CA2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6DD-5843-4317-95DB-51475985D2B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8C85-4488-4CB6-BEDC-CA252CA2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6DD-5843-4317-95DB-51475985D2B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8C85-4488-4CB6-BEDC-CA252CA2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0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6DD-5843-4317-95DB-51475985D2B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8C85-4488-4CB6-BEDC-CA252CA2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0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6DD-5843-4317-95DB-51475985D2B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8C85-4488-4CB6-BEDC-CA252CA2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4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6DD-5843-4317-95DB-51475985D2B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8C85-4488-4CB6-BEDC-CA252CA2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6DD-5843-4317-95DB-51475985D2B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8C85-4488-4CB6-BEDC-CA252CA2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5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B6DD-5843-4317-95DB-51475985D2B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8C85-4488-4CB6-BEDC-CA252CA2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3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Randi.Haldaman@slps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Randi.Haldaman@slps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Ms. Haldaman</a:t>
            </a:r>
            <a:br>
              <a:rPr lang="en-US" dirty="0" smtClean="0"/>
            </a:br>
            <a:r>
              <a:rPr lang="en-US" dirty="0" smtClean="0"/>
              <a:t>Pre-K 3</a:t>
            </a:r>
            <a:br>
              <a:rPr lang="en-US" dirty="0" smtClean="0"/>
            </a:br>
            <a:r>
              <a:rPr lang="en-US" dirty="0" smtClean="0"/>
              <a:t>Meramec Elementary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7844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Handbook 2022-2023</a:t>
            </a:r>
          </a:p>
          <a:p>
            <a:endParaRPr lang="en-US" sz="5400" dirty="0"/>
          </a:p>
          <a:p>
            <a:endParaRPr lang="en-US" sz="5400" dirty="0"/>
          </a:p>
        </p:txBody>
      </p:sp>
      <p:pic>
        <p:nvPicPr>
          <p:cNvPr id="4" name="Picture 3" descr="Daniel Tiger - Drawn Feet Wik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31359"/>
            <a:ext cx="3307080" cy="19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Absences</a:t>
            </a:r>
          </a:p>
          <a:p>
            <a:r>
              <a:rPr lang="en-US" dirty="0" smtClean="0"/>
              <a:t>Birthdays/Celebrations</a:t>
            </a:r>
          </a:p>
          <a:p>
            <a:r>
              <a:rPr lang="en-US" dirty="0" smtClean="0"/>
              <a:t>Classroom Expectations</a:t>
            </a:r>
          </a:p>
          <a:p>
            <a:r>
              <a:rPr lang="en-US" dirty="0" smtClean="0"/>
              <a:t>Homework</a:t>
            </a:r>
          </a:p>
          <a:p>
            <a:r>
              <a:rPr lang="en-US" dirty="0" smtClean="0"/>
              <a:t>Behavior Plan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izzy Duckling Diary: Sun sun &amp; su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80" y="2245359"/>
            <a:ext cx="4978400" cy="39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8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Absences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child is sick please keep them at home until they are well.  Students must be fever free for 24 hours with NO medicine.</a:t>
            </a:r>
          </a:p>
          <a:p>
            <a:r>
              <a:rPr lang="en-US" dirty="0" smtClean="0"/>
              <a:t>If your child is going to miss a day of school please notify the school at 314353-7145.  You will also need to notify me through Class DOJO or email: </a:t>
            </a:r>
            <a:r>
              <a:rPr lang="en-US" dirty="0" smtClean="0">
                <a:hlinkClick r:id="rId2"/>
              </a:rPr>
              <a:t>Randi.Haldaman@slps.org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I Hate Being Sick | Diary of a Dieha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246880"/>
            <a:ext cx="4572000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9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Classroom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1785"/>
            <a:ext cx="10515600" cy="4351338"/>
          </a:xfrm>
        </p:spPr>
        <p:txBody>
          <a:bodyPr/>
          <a:lstStyle/>
          <a:p>
            <a:r>
              <a:rPr lang="en-US" dirty="0" smtClean="0"/>
              <a:t>Safety is my number one concern.  In order to keep the students safe please go over the following class expectations with your child.</a:t>
            </a:r>
          </a:p>
          <a:p>
            <a:r>
              <a:rPr lang="en-US" dirty="0" smtClean="0"/>
              <a:t>Have eyes on the speaker</a:t>
            </a:r>
          </a:p>
          <a:p>
            <a:r>
              <a:rPr lang="en-US" dirty="0" smtClean="0"/>
              <a:t>A quiet mouth</a:t>
            </a:r>
          </a:p>
          <a:p>
            <a:r>
              <a:rPr lang="en-US" dirty="0" smtClean="0"/>
              <a:t>Raise their hand if they want to share</a:t>
            </a:r>
          </a:p>
          <a:p>
            <a:r>
              <a:rPr lang="en-US" dirty="0" smtClean="0"/>
              <a:t>Have a calm body</a:t>
            </a:r>
          </a:p>
          <a:p>
            <a:r>
              <a:rPr lang="en-US" dirty="0" smtClean="0"/>
              <a:t>Keep hands, feet, and object to themselves.</a:t>
            </a:r>
            <a:endParaRPr lang="en-US" dirty="0"/>
          </a:p>
        </p:txBody>
      </p:sp>
      <p:pic>
        <p:nvPicPr>
          <p:cNvPr id="4" name="Picture 3" descr="Beyond Survivor - The Wounded Warrior Blog: How To Make The Interne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40" y="3048000"/>
            <a:ext cx="4541520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Birthdays and Celebrations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have holiday celebrations in the class.</a:t>
            </a:r>
          </a:p>
          <a:p>
            <a:r>
              <a:rPr lang="en-US" dirty="0" smtClean="0"/>
              <a:t>If you would like to celebrate your child’s birthday please give me 3 days advance notice of when you would like to celebrate.</a:t>
            </a:r>
          </a:p>
          <a:p>
            <a:r>
              <a:rPr lang="en-US" dirty="0" smtClean="0"/>
              <a:t>All treats must be store bought and sealed in order to be passed out.</a:t>
            </a:r>
          </a:p>
          <a:p>
            <a:r>
              <a:rPr lang="en-US" dirty="0" smtClean="0"/>
              <a:t>Snacks must be store bought and sealed.  </a:t>
            </a:r>
            <a:endParaRPr lang="en-US" dirty="0"/>
          </a:p>
        </p:txBody>
      </p:sp>
      <p:pic>
        <p:nvPicPr>
          <p:cNvPr id="4" name="Picture 3" descr="Download Balloons Hd HQ PNG Image | FreePNGIm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9" y="4693920"/>
            <a:ext cx="3347891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5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720" y="1835785"/>
            <a:ext cx="10515600" cy="4351338"/>
          </a:xfrm>
        </p:spPr>
        <p:txBody>
          <a:bodyPr/>
          <a:lstStyle/>
          <a:p>
            <a:r>
              <a:rPr lang="en-US" dirty="0" smtClean="0"/>
              <a:t>Communication is Key!  Your child will have a daily folder that they will come home with Monday through Thursday.  Inside that folder you will find notes and your child’s behavior log.  Please initial the behavior log everyday.</a:t>
            </a:r>
          </a:p>
          <a:p>
            <a:r>
              <a:rPr lang="en-US" dirty="0" smtClean="0"/>
              <a:t>Homework is important!!!  It is a review of the things we have learned in the classroom.  A home work packet will be given on Monday of each week.  The packets will be due on Friday of the same week.  </a:t>
            </a:r>
            <a:endParaRPr lang="en-US" dirty="0"/>
          </a:p>
        </p:txBody>
      </p:sp>
      <p:pic>
        <p:nvPicPr>
          <p:cNvPr id="4" name="Picture 3" descr="Pencil Notes Vector Clipart image - Free stock photo - Public Domai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20" y="4795520"/>
            <a:ext cx="251968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6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and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20" y="1371918"/>
            <a:ext cx="10515600" cy="4351338"/>
          </a:xfrm>
        </p:spPr>
        <p:txBody>
          <a:bodyPr/>
          <a:lstStyle/>
          <a:p>
            <a:r>
              <a:rPr lang="en-US" dirty="0" smtClean="0"/>
              <a:t>If you have any questions or concerns please do not hesitate to contact me.</a:t>
            </a:r>
          </a:p>
          <a:p>
            <a:r>
              <a:rPr lang="en-US" dirty="0" smtClean="0"/>
              <a:t>I can be reached through Class Dojo.</a:t>
            </a:r>
          </a:p>
          <a:p>
            <a:r>
              <a:rPr lang="en-US" dirty="0" smtClean="0"/>
              <a:t>You may email me at </a:t>
            </a:r>
            <a:r>
              <a:rPr lang="en-US" dirty="0" smtClean="0">
                <a:hlinkClick r:id="rId2"/>
              </a:rPr>
              <a:t>Randi.Haldaman@slps.org</a:t>
            </a:r>
            <a:endParaRPr lang="en-US" dirty="0" smtClean="0"/>
          </a:p>
          <a:p>
            <a:r>
              <a:rPr lang="en-US" dirty="0" smtClean="0"/>
              <a:t>You may call the school at 314-353-7145</a:t>
            </a:r>
          </a:p>
          <a:p>
            <a:r>
              <a:rPr lang="en-US" dirty="0" smtClean="0"/>
              <a:t>You may also speak to me at Drop off and Pick Up</a:t>
            </a:r>
          </a:p>
          <a:p>
            <a:r>
              <a:rPr lang="en-US" dirty="0" smtClean="0"/>
              <a:t>I look forward to a great and exciting year with you and your child.</a:t>
            </a:r>
            <a:endParaRPr lang="en-US" dirty="0"/>
          </a:p>
        </p:txBody>
      </p:sp>
      <p:pic>
        <p:nvPicPr>
          <p:cNvPr id="4" name="Picture 3" descr="Sex Once A Week - Is That Enough For Married Couples? — Yvonne Cha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0" y="5120640"/>
            <a:ext cx="2225040" cy="15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347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Ms. Haldaman Pre-K 3 Meramec Elementary</vt:lpstr>
      <vt:lpstr>Overview</vt:lpstr>
      <vt:lpstr>Absences</vt:lpstr>
      <vt:lpstr>Classroom Expectations</vt:lpstr>
      <vt:lpstr>Birthdays and Celebrations</vt:lpstr>
      <vt:lpstr>Homework</vt:lpstr>
      <vt:lpstr>Questions and Concerns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Haldaman Pre-K 3 Meramec Elementary</dc:title>
  <dc:creator>Haldaman, Randi E.</dc:creator>
  <cp:lastModifiedBy>Haldaman, Randi E.</cp:lastModifiedBy>
  <cp:revision>5</cp:revision>
  <dcterms:created xsi:type="dcterms:W3CDTF">2022-07-25T01:40:24Z</dcterms:created>
  <dcterms:modified xsi:type="dcterms:W3CDTF">2022-07-25T02:09:12Z</dcterms:modified>
</cp:coreProperties>
</file>